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8288000" cy="10287000"/>
  <p:notesSz cx="6858000" cy="9144000"/>
  <p:embeddedFontLst>
    <p:embeddedFont>
      <p:font typeface="Arial" panose="020B0604020202020204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Bold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FC64F-BA05-4C41-8FDB-2543F0C74027}" v="1" dt="2023-08-21T20:51:25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1158" y="24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ase, Sara" userId="S::sara.pease@cisa.dhs.gov::5a65b8be-78cc-4535-af8a-c1fdf47631ae" providerId="AD" clId="Web-{75F46314-4079-E55E-B161-B9FA83D3919A}"/>
    <pc:docChg chg="mod">
      <pc:chgData name="Pease, Sara" userId="S::sara.pease@cisa.dhs.gov::5a65b8be-78cc-4535-af8a-c1fdf47631ae" providerId="AD" clId="Web-{75F46314-4079-E55E-B161-B9FA83D3919A}" dt="2023-08-21T20:22:59.169" v="0" actId="33475"/>
      <pc:docMkLst>
        <pc:docMk/>
      </pc:docMkLst>
    </pc:docChg>
  </pc:docChgLst>
  <pc:docChgLst>
    <pc:chgData name="Latter, Jessie" userId="844709ae-b2dd-4cfe-a34e-df86714d421b" providerId="ADAL" clId="{662FC64F-BA05-4C41-8FDB-2543F0C74027}"/>
    <pc:docChg chg="undo custSel modSld">
      <pc:chgData name="Latter, Jessie" userId="844709ae-b2dd-4cfe-a34e-df86714d421b" providerId="ADAL" clId="{662FC64F-BA05-4C41-8FDB-2543F0C74027}" dt="2023-08-21T20:51:31.713" v="10"/>
      <pc:docMkLst>
        <pc:docMk/>
      </pc:docMkLst>
      <pc:sldChg chg="addSp delSp modSp mod modNotesTx">
        <pc:chgData name="Latter, Jessie" userId="844709ae-b2dd-4cfe-a34e-df86714d421b" providerId="ADAL" clId="{662FC64F-BA05-4C41-8FDB-2543F0C74027}" dt="2023-08-21T20:51:31.713" v="10"/>
        <pc:sldMkLst>
          <pc:docMk/>
          <pc:sldMk cId="0" sldId="256"/>
        </pc:sldMkLst>
        <pc:spChg chg="add del">
          <ac:chgData name="Latter, Jessie" userId="844709ae-b2dd-4cfe-a34e-df86714d421b" providerId="ADAL" clId="{662FC64F-BA05-4C41-8FDB-2543F0C74027}" dt="2023-08-21T20:51:29.366" v="7" actId="478"/>
          <ac:spMkLst>
            <pc:docMk/>
            <pc:sldMk cId="0" sldId="256"/>
            <ac:spMk id="2" creationId="{00000000-0000-0000-0000-000000000000}"/>
          </ac:spMkLst>
        </pc:spChg>
        <pc:spChg chg="del">
          <ac:chgData name="Latter, Jessie" userId="844709ae-b2dd-4cfe-a34e-df86714d421b" providerId="ADAL" clId="{662FC64F-BA05-4C41-8FDB-2543F0C74027}" dt="2023-08-21T20:51:27.615" v="5" actId="478"/>
          <ac:spMkLst>
            <pc:docMk/>
            <pc:sldMk cId="0" sldId="256"/>
            <ac:spMk id="3" creationId="{00000000-0000-0000-0000-000000000000}"/>
          </ac:spMkLst>
        </pc:spChg>
        <pc:spChg chg="del">
          <ac:chgData name="Latter, Jessie" userId="844709ae-b2dd-4cfe-a34e-df86714d421b" providerId="ADAL" clId="{662FC64F-BA05-4C41-8FDB-2543F0C74027}" dt="2023-08-21T20:51:08.662" v="2" actId="478"/>
          <ac:spMkLst>
            <pc:docMk/>
            <pc:sldMk cId="0" sldId="256"/>
            <ac:spMk id="14" creationId="{00000000-0000-0000-0000-000000000000}"/>
          </ac:spMkLst>
        </pc:spChg>
        <pc:spChg chg="del">
          <ac:chgData name="Latter, Jessie" userId="844709ae-b2dd-4cfe-a34e-df86714d421b" providerId="ADAL" clId="{662FC64F-BA05-4C41-8FDB-2543F0C74027}" dt="2023-08-21T20:51:09.556" v="3" actId="478"/>
          <ac:spMkLst>
            <pc:docMk/>
            <pc:sldMk cId="0" sldId="256"/>
            <ac:spMk id="15" creationId="{00000000-0000-0000-0000-000000000000}"/>
          </ac:spMkLst>
        </pc:spChg>
        <pc:spChg chg="del mod">
          <ac:chgData name="Latter, Jessie" userId="844709ae-b2dd-4cfe-a34e-df86714d421b" providerId="ADAL" clId="{662FC64F-BA05-4C41-8FDB-2543F0C74027}" dt="2023-08-21T20:51:31.713" v="10"/>
          <ac:spMkLst>
            <pc:docMk/>
            <pc:sldMk cId="0" sldId="256"/>
            <ac:spMk id="16" creationId="{00000000-0000-0000-0000-000000000000}"/>
          </ac:spMkLst>
        </pc:spChg>
        <pc:spChg chg="mod">
          <ac:chgData name="Latter, Jessie" userId="844709ae-b2dd-4cfe-a34e-df86714d421b" providerId="ADAL" clId="{662FC64F-BA05-4C41-8FDB-2543F0C74027}" dt="2023-08-21T20:51:18.275" v="4" actId="12788"/>
          <ac:spMkLst>
            <pc:docMk/>
            <pc:sldMk cId="0" sldId="256"/>
            <ac:spMk id="17" creationId="{00000000-0000-0000-0000-000000000000}"/>
          </ac:spMkLst>
        </pc:spChg>
        <pc:grpChg chg="del">
          <ac:chgData name="Latter, Jessie" userId="844709ae-b2dd-4cfe-a34e-df86714d421b" providerId="ADAL" clId="{662FC64F-BA05-4C41-8FDB-2543F0C74027}" dt="2023-08-21T20:51:08.662" v="2" actId="478"/>
          <ac:grpSpMkLst>
            <pc:docMk/>
            <pc:sldMk cId="0" sldId="256"/>
            <ac:grpSpMk id="4" creationId="{00000000-0000-0000-0000-000000000000}"/>
          </ac:grpSpMkLst>
        </pc:grpChg>
        <pc:grpChg chg="del">
          <ac:chgData name="Latter, Jessie" userId="844709ae-b2dd-4cfe-a34e-df86714d421b" providerId="ADAL" clId="{662FC64F-BA05-4C41-8FDB-2543F0C74027}" dt="2023-08-21T20:51:08.662" v="2" actId="478"/>
          <ac:grpSpMkLst>
            <pc:docMk/>
            <pc:sldMk cId="0" sldId="256"/>
            <ac:grpSpMk id="6" creationId="{00000000-0000-0000-0000-000000000000}"/>
          </ac:grpSpMkLst>
        </pc:grpChg>
        <pc:grpChg chg="del">
          <ac:chgData name="Latter, Jessie" userId="844709ae-b2dd-4cfe-a34e-df86714d421b" providerId="ADAL" clId="{662FC64F-BA05-4C41-8FDB-2543F0C74027}" dt="2023-08-21T20:51:08.662" v="2" actId="478"/>
          <ac:grpSpMkLst>
            <pc:docMk/>
            <pc:sldMk cId="0" sldId="256"/>
            <ac:grpSpMk id="8" creationId="{00000000-0000-0000-0000-000000000000}"/>
          </ac:grpSpMkLst>
        </pc:grpChg>
        <pc:grpChg chg="del">
          <ac:chgData name="Latter, Jessie" userId="844709ae-b2dd-4cfe-a34e-df86714d421b" providerId="ADAL" clId="{662FC64F-BA05-4C41-8FDB-2543F0C74027}" dt="2023-08-21T20:51:08.662" v="2" actId="478"/>
          <ac:grpSpMkLst>
            <pc:docMk/>
            <pc:sldMk cId="0" sldId="256"/>
            <ac:grpSpMk id="10" creationId="{00000000-0000-0000-0000-000000000000}"/>
          </ac:grpSpMkLst>
        </pc:grpChg>
        <pc:grpChg chg="del">
          <ac:chgData name="Latter, Jessie" userId="844709ae-b2dd-4cfe-a34e-df86714d421b" providerId="ADAL" clId="{662FC64F-BA05-4C41-8FDB-2543F0C74027}" dt="2023-08-21T20:51:08.662" v="2" actId="478"/>
          <ac:grpSpMkLst>
            <pc:docMk/>
            <pc:sldMk cId="0" sldId="256"/>
            <ac:grpSpMk id="12" creationId="{00000000-0000-0000-0000-000000000000}"/>
          </ac:grpSpMkLst>
        </pc:grpChg>
      </pc:sldChg>
      <pc:sldChg chg="modNotesTx">
        <pc:chgData name="Latter, Jessie" userId="844709ae-b2dd-4cfe-a34e-df86714d421b" providerId="ADAL" clId="{662FC64F-BA05-4C41-8FDB-2543F0C74027}" dt="2023-08-21T20:51:00.791" v="1" actId="20577"/>
        <pc:sldMkLst>
          <pc:docMk/>
          <pc:sldMk cId="0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511E-3778-4994-858B-A0E0E06C7049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770B-BEF7-426D-B8DD-53FFD981BA65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3B14-A00C-43C0-B841-1A7DF778D910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11ED-96EF-4E41-9E47-F04CDFB35949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F264-7180-4BCF-A6A5-BA4A66BF73DA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7E54-0D1D-472E-8D6B-0C436F4A0C72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EBAE-F7BF-467C-884D-D6A2A5443AAB}" type="datetime1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8E7-E940-412B-9251-9ED5B60530E6}" type="datetime1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029F-0721-49EA-AA9C-E49CA0FDC2BC}" type="datetime1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DD8-FD66-4D06-9D2C-3175C7E98C56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7B11-20B6-41FC-8F82-F8A4EC260745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2D81D-35EF-43E8-BFA6-C66FFC12AF3A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Freeform 17"/>
          <p:cNvSpPr/>
          <p:nvPr/>
        </p:nvSpPr>
        <p:spPr>
          <a:xfrm rot="-5400000">
            <a:off x="4819650" y="-4831557"/>
            <a:ext cx="8648700" cy="18311811"/>
          </a:xfrm>
          <a:custGeom>
            <a:avLst/>
            <a:gdLst/>
            <a:ahLst/>
            <a:cxnLst/>
            <a:rect l="l" t="t" r="r" b="b"/>
            <a:pathLst>
              <a:path w="17423146" h="19659600">
                <a:moveTo>
                  <a:pt x="0" y="0"/>
                </a:moveTo>
                <a:lnTo>
                  <a:pt x="17423145" y="0"/>
                </a:lnTo>
                <a:lnTo>
                  <a:pt x="17423145" y="19659600"/>
                </a:lnTo>
                <a:lnTo>
                  <a:pt x="0" y="1965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2621" r="-88833" b="-7360"/>
            </a:stretch>
          </a:blipFill>
        </p:spPr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6E8C6494-9B27-30E8-6AAC-919C855248C7}"/>
              </a:ext>
            </a:extLst>
          </p:cNvPr>
          <p:cNvSpPr txBox="1"/>
          <p:nvPr/>
        </p:nvSpPr>
        <p:spPr>
          <a:xfrm>
            <a:off x="990600" y="3162300"/>
            <a:ext cx="729852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>
                <a:solidFill>
                  <a:schemeClr val="bg1"/>
                </a:solidFill>
                <a:latin typeface="Montserrat Bold" panose="020B0604020202020204" charset="0"/>
              </a:rPr>
              <a:t>Title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AE2C5779-0B6A-8B0C-750F-59C6A2F00DC9}"/>
              </a:ext>
            </a:extLst>
          </p:cNvPr>
          <p:cNvSpPr txBox="1"/>
          <p:nvPr/>
        </p:nvSpPr>
        <p:spPr>
          <a:xfrm>
            <a:off x="1003852" y="4220170"/>
            <a:ext cx="7298527" cy="806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3600" dirty="0">
                <a:solidFill>
                  <a:schemeClr val="bg1"/>
                </a:solidFill>
                <a:latin typeface="Montserrat Bold" panose="020B0604020202020204" charset="0"/>
              </a:rPr>
              <a:t>Subtitle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6200" y="1"/>
            <a:ext cx="9395567" cy="10325100"/>
          </a:xfrm>
          <a:custGeom>
            <a:avLst/>
            <a:gdLst/>
            <a:ahLst/>
            <a:cxnLst/>
            <a:rect l="l" t="t" r="r" b="b"/>
            <a:pathLst>
              <a:path w="10200428" h="11509766">
                <a:moveTo>
                  <a:pt x="0" y="0"/>
                </a:moveTo>
                <a:lnTo>
                  <a:pt x="10200427" y="0"/>
                </a:lnTo>
                <a:lnTo>
                  <a:pt x="10200427" y="11509766"/>
                </a:lnTo>
                <a:lnTo>
                  <a:pt x="0" y="115097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488" b="-60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960772" y="3566433"/>
            <a:ext cx="729852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2E56D4"/>
                </a:solidFill>
                <a:latin typeface="Montserrat Bold" panose="020B0604020202020204" charset="0"/>
              </a:rPr>
              <a:t>Text Here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7825669" y="-8162927"/>
            <a:ext cx="2636665" cy="18288001"/>
          </a:xfrm>
          <a:custGeom>
            <a:avLst/>
            <a:gdLst/>
            <a:ahLst/>
            <a:cxnLst/>
            <a:rect l="l" t="t" r="r" b="b"/>
            <a:pathLst>
              <a:path w="2636665" h="19532498">
                <a:moveTo>
                  <a:pt x="0" y="0"/>
                </a:moveTo>
                <a:lnTo>
                  <a:pt x="2636665" y="0"/>
                </a:lnTo>
                <a:lnTo>
                  <a:pt x="2636665" y="19532498"/>
                </a:lnTo>
                <a:lnTo>
                  <a:pt x="0" y="19532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66520" r="-190008" b="-680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9469" y="123955"/>
            <a:ext cx="5199243" cy="2019039"/>
          </a:xfrm>
          <a:custGeom>
            <a:avLst/>
            <a:gdLst/>
            <a:ahLst/>
            <a:cxnLst/>
            <a:rect l="l" t="t" r="r" b="b"/>
            <a:pathLst>
              <a:path w="5199243" h="2019039">
                <a:moveTo>
                  <a:pt x="0" y="0"/>
                </a:moveTo>
                <a:lnTo>
                  <a:pt x="5199243" y="0"/>
                </a:lnTo>
                <a:lnTo>
                  <a:pt x="5199243" y="2019040"/>
                </a:lnTo>
                <a:lnTo>
                  <a:pt x="0" y="20190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124130" y="487419"/>
            <a:ext cx="7862732" cy="188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82"/>
              </a:lnSpc>
            </a:pPr>
            <a:r>
              <a:rPr lang="en-US" sz="4176" dirty="0">
                <a:solidFill>
                  <a:srgbClr val="FFFFFF"/>
                </a:solidFill>
                <a:latin typeface="Montserrat Bold"/>
              </a:rPr>
              <a:t>CYBERSECURITY AWARENESS MONTH</a:t>
            </a:r>
          </a:p>
          <a:p>
            <a:pPr algn="r">
              <a:lnSpc>
                <a:spcPts val="5082"/>
              </a:lnSpc>
            </a:pPr>
            <a:endParaRPr lang="en-US" sz="4176" dirty="0">
              <a:solidFill>
                <a:srgbClr val="FFFFFF"/>
              </a:solidFill>
              <a:latin typeface="Montserrat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691528-17b9-4e34-a17d-72fccd9839b1">
      <Terms xmlns="http://schemas.microsoft.com/office/infopath/2007/PartnerControls"/>
    </lcf76f155ced4ddcb4097134ff3c332f>
    <TaxCatchAll xmlns="f2d3c947-d4d2-49cf-b3a0-5f87d4c7ff8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D050AED69EB34A9F810CA0672376F1" ma:contentTypeVersion="11" ma:contentTypeDescription="Create a new document." ma:contentTypeScope="" ma:versionID="e566afe473a483587101875f4963ec99">
  <xsd:schema xmlns:xsd="http://www.w3.org/2001/XMLSchema" xmlns:xs="http://www.w3.org/2001/XMLSchema" xmlns:p="http://schemas.microsoft.com/office/2006/metadata/properties" xmlns:ns2="61691528-17b9-4e34-a17d-72fccd9839b1" xmlns:ns3="f2d3c947-d4d2-49cf-b3a0-5f87d4c7ff83" targetNamespace="http://schemas.microsoft.com/office/2006/metadata/properties" ma:root="true" ma:fieldsID="3a5990a4a91b6fb0ab7be4bf41109a27" ns2:_="" ns3:_="">
    <xsd:import namespace="61691528-17b9-4e34-a17d-72fccd9839b1"/>
    <xsd:import namespace="f2d3c947-d4d2-49cf-b3a0-5f87d4c7ff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91528-17b9-4e34-a17d-72fccd9839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f9b6b14-b2e9-4229-8a92-3cede8e597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3c947-d4d2-49cf-b3a0-5f87d4c7ff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9b421d9-0c67-4f53-bc39-92ea7f209db2}" ma:internalName="TaxCatchAll" ma:showField="CatchAllData" ma:web="f2d3c947-d4d2-49cf-b3a0-5f87d4c7ff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6017FC-1D29-4927-8BC6-930FA23581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5D616A-AE98-423A-8407-2256D8D683BD}">
  <ds:schemaRefs>
    <ds:schemaRef ds:uri="http://schemas.microsoft.com/office/2006/metadata/properties"/>
    <ds:schemaRef ds:uri="http://schemas.microsoft.com/office/infopath/2007/PartnerControls"/>
    <ds:schemaRef ds:uri="61691528-17b9-4e34-a17d-72fccd9839b1"/>
    <ds:schemaRef ds:uri="f2d3c947-d4d2-49cf-b3a0-5f87d4c7ff83"/>
  </ds:schemaRefs>
</ds:datastoreItem>
</file>

<file path=customXml/itemProps3.xml><?xml version="1.0" encoding="utf-8"?>
<ds:datastoreItem xmlns:ds="http://schemas.openxmlformats.org/officeDocument/2006/customXml" ds:itemID="{2F658D02-432E-4B5E-A8B1-99BD775EE6FE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Montserrat 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CAM23 SOW Presentation Template</dc:title>
  <cp:lastModifiedBy>Latter, Jessie</cp:lastModifiedBy>
  <cp:revision>3</cp:revision>
  <dcterms:created xsi:type="dcterms:W3CDTF">2006-08-16T00:00:00Z</dcterms:created>
  <dcterms:modified xsi:type="dcterms:W3CDTF">2023-08-21T20:51:34Z</dcterms:modified>
  <dc:identifier>DAFrKn0o9UU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0x0101000FD050AED69EB34A9F810CA0672376F1</vt:lpwstr>
  </property>
  <property fmtid="{D5CDD505-2E9C-101B-9397-08002B2CF9AE}" pid="3" name="MediaServiceImageTags">
    <vt:lpwstr/>
  </property>
  <property fmtid="{D5CDD505-2E9C-101B-9397-08002B2CF9AE}" pid="4" name="MSIP_Label_a2eef23d-2e95-4428-9a3c-2526d95b164a_Enabled">
    <vt:lpwstr>true</vt:lpwstr>
  </property>
  <property fmtid="{D5CDD505-2E9C-101B-9397-08002B2CF9AE}" pid="5" name="MSIP_Label_a2eef23d-2e95-4428-9a3c-2526d95b164a_SetDate">
    <vt:lpwstr>2023-08-21T20:22:59Z</vt:lpwstr>
  </property>
  <property fmtid="{D5CDD505-2E9C-101B-9397-08002B2CF9AE}" pid="6" name="MSIP_Label_a2eef23d-2e95-4428-9a3c-2526d95b164a_Method">
    <vt:lpwstr>Standard</vt:lpwstr>
  </property>
  <property fmtid="{D5CDD505-2E9C-101B-9397-08002B2CF9AE}" pid="7" name="MSIP_Label_a2eef23d-2e95-4428-9a3c-2526d95b164a_Name">
    <vt:lpwstr>For Official Use Only (FOUO)</vt:lpwstr>
  </property>
  <property fmtid="{D5CDD505-2E9C-101B-9397-08002B2CF9AE}" pid="8" name="MSIP_Label_a2eef23d-2e95-4428-9a3c-2526d95b164a_SiteId">
    <vt:lpwstr>3ccde76c-946d-4a12-bb7a-fc9d0842354a</vt:lpwstr>
  </property>
  <property fmtid="{D5CDD505-2E9C-101B-9397-08002B2CF9AE}" pid="9" name="MSIP_Label_a2eef23d-2e95-4428-9a3c-2526d95b164a_ActionId">
    <vt:lpwstr>b6b7188b-8b69-463e-83ab-418b28fed0cb</vt:lpwstr>
  </property>
  <property fmtid="{D5CDD505-2E9C-101B-9397-08002B2CF9AE}" pid="10" name="MSIP_Label_a2eef23d-2e95-4428-9a3c-2526d95b164a_ContentBits">
    <vt:lpwstr>0</vt:lpwstr>
  </property>
</Properties>
</file>